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60" r:id="rId8"/>
    <p:sldId id="261" r:id="rId9"/>
    <p:sldId id="266" r:id="rId10"/>
    <p:sldId id="267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714DE-2B44-4604-9F84-6F05F35FD219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E274A-7336-4211-B635-6E0F173271E9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введении вы рассказываете какую-нибудь общую информацию о той области в рамках которой вы работаете.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E274A-7336-4211-B635-6E0F173271E9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Тут вы ставите основную цель проекта и разбиваете эту цель, на задачи, которые необходимо выполнить, чтобы считать проект</a:t>
            </a:r>
            <a:r>
              <a:rPr lang="en-US" dirty="0"/>
              <a:t>/</a:t>
            </a:r>
            <a:r>
              <a:rPr lang="ru-RU" dirty="0"/>
              <a:t>этап завершенным.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E274A-7336-4211-B635-6E0F173271E9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Тут вы приводите аналоги разрабатываемого средства. На самом слайде может вообще ничего не быть кроме картинок, однако, вы должны дать какие-то комментарии. Например, в данном случае, вы можете указать на сходства и различия. Еще раз напомнить об </a:t>
            </a:r>
            <a:r>
              <a:rPr lang="en-US" dirty="0"/>
              <a:t>ADV </a:t>
            </a:r>
            <a:r>
              <a:rPr lang="ru-RU" dirty="0"/>
              <a:t>и </a:t>
            </a:r>
            <a:r>
              <a:rPr lang="en-US" dirty="0"/>
              <a:t>NVL </a:t>
            </a:r>
            <a:r>
              <a:rPr lang="ru-RU" dirty="0"/>
              <a:t>вариантах. В идеале, выделить какие-то особые недостатки, но в рамках разработки игр – это сделать весьма сложно.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E274A-7336-4211-B635-6E0F173271E9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Тут вы перечисляете инструментарий, который будет использоваться в разработке. Снова же, тут может и не быть текста вовсе, однако, на защите вы рассказываете об инструментарии. Отмечу, что данный способ демонстрации, лишь один из способов, а не шаблон.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E274A-7336-4211-B635-6E0F173271E9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Тут вы уже приводите пример вашего прототипа и пример готовой разработки. То есть вы должны показать как разработанный вами прототип соотносится с итоговой разработкой. И, например, говорите, что от кнопок таких-то </a:t>
            </a:r>
            <a:r>
              <a:rPr lang="ru-RU" dirty="0" err="1"/>
              <a:t>таких-то</a:t>
            </a:r>
            <a:r>
              <a:rPr lang="ru-RU" dirty="0"/>
              <a:t> было решено отказаться из-за того-то </a:t>
            </a:r>
            <a:r>
              <a:rPr lang="ru-RU" dirty="0" err="1"/>
              <a:t>того-то</a:t>
            </a:r>
            <a:r>
              <a:rPr lang="ru-RU" dirty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E274A-7336-4211-B635-6E0F173271E9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последнем слайде говорите о том, что было разработано и какие планы по дальнейшему улучшению продукта. Отмечу, что ВСЕГДА ДОЛЖНЫ БЫТЬ ПЛАНЫ «НА БУДУЩЕЕ».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E274A-7336-4211-B635-6E0F173271E9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7E66B-117C-409D-B09E-839F94B39D10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D2F9-56FB-4005-83CE-422E649CBCF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7E66B-117C-409D-B09E-839F94B39D10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D2F9-56FB-4005-83CE-422E649CBCF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7E66B-117C-409D-B09E-839F94B39D10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D2F9-56FB-4005-83CE-422E649CBCF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7E66B-117C-409D-B09E-839F94B39D10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D2F9-56FB-4005-83CE-422E649CBCF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7E66B-117C-409D-B09E-839F94B39D10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D2F9-56FB-4005-83CE-422E649CBCF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7E66B-117C-409D-B09E-839F94B39D10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D2F9-56FB-4005-83CE-422E649CBCF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7E66B-117C-409D-B09E-839F94B39D10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D2F9-56FB-4005-83CE-422E649CBCF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7E66B-117C-409D-B09E-839F94B39D10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D2F9-56FB-4005-83CE-422E649CBCF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7E66B-117C-409D-B09E-839F94B39D10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D2F9-56FB-4005-83CE-422E649CBCF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7E66B-117C-409D-B09E-839F94B39D10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D2F9-56FB-4005-83CE-422E649CBCF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7E66B-117C-409D-B09E-839F94B39D10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D2F9-56FB-4005-83CE-422E649CBCF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7E66B-117C-409D-B09E-839F94B39D10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0D2F9-56FB-4005-83CE-422E649CBCFF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Индивидуальный проект</a:t>
            </a:r>
            <a:r>
              <a:rPr lang="en-US" dirty="0"/>
              <a:t>:</a:t>
            </a:r>
            <a:br>
              <a:rPr lang="en-US" dirty="0"/>
            </a:br>
            <a:r>
              <a:rPr lang="ru-RU" dirty="0"/>
              <a:t>«Разработка Веб сайта»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401028"/>
            <a:ext cx="9144000" cy="1655762"/>
          </a:xfrm>
        </p:spPr>
        <p:txBody>
          <a:bodyPr/>
          <a:lstStyle/>
          <a:p>
            <a:r>
              <a:rPr lang="ru-RU" dirty="0"/>
              <a:t>Выполнил</a:t>
            </a:r>
            <a:r>
              <a:rPr lang="en-US" dirty="0"/>
              <a:t>:</a:t>
            </a:r>
            <a:r>
              <a:rPr lang="ru-RU" dirty="0"/>
              <a:t>Колесников Артём Владимирович</a:t>
            </a:r>
            <a:endParaRPr lang="ru-RU" dirty="0"/>
          </a:p>
          <a:p>
            <a:r>
              <a:rPr lang="ru-RU" dirty="0"/>
              <a:t>Студент первого курса, группа 024ИСП 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/>
              <a:t>Структура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598" y="927016"/>
            <a:ext cx="10515600" cy="446978"/>
          </a:xfrm>
        </p:spPr>
        <p:txBody>
          <a:bodyPr>
            <a:normAutofit fontScale="80000"/>
          </a:bodyPr>
          <a:lstStyle/>
          <a:p>
            <a:pPr marL="0" indent="0">
              <a:buNone/>
            </a:pPr>
            <a:r>
              <a:rPr lang="ru-RU" dirty="0"/>
              <a:t>Структура сайта</a:t>
            </a:r>
            <a:endParaRPr lang="ru-RU" dirty="0"/>
          </a:p>
        </p:txBody>
      </p:sp>
      <p:sp>
        <p:nvSpPr>
          <p:cNvPr id="7" name="Объект 2"/>
          <p:cNvSpPr txBox="1"/>
          <p:nvPr/>
        </p:nvSpPr>
        <p:spPr>
          <a:xfrm>
            <a:off x="83598" y="5160494"/>
            <a:ext cx="10906957" cy="1540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8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" y="1325880"/>
            <a:ext cx="5751830" cy="219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Изображение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" y="3695065"/>
            <a:ext cx="5139055" cy="28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Текстовое поле 8"/>
          <p:cNvSpPr txBox="1"/>
          <p:nvPr/>
        </p:nvSpPr>
        <p:spPr>
          <a:xfrm>
            <a:off x="5927725" y="49269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Код для фильтрации данных.</a:t>
            </a:r>
            <a:endParaRPr lang="ru-RU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ru-RU" dirty="0"/>
              <a:t>В ходе работы над индивидуальным проектом был разработан </a:t>
            </a:r>
            <a:r>
              <a:rPr lang="ru-RU" dirty="0" err="1"/>
              <a:t>Веб сайт</a:t>
            </a:r>
            <a:r>
              <a:rPr lang="ru-RU" dirty="0"/>
              <a:t>, которому было дано название «Рейтинг стран». На данный момент Сайт готов только на 50%, последующее развитие заключается в следующем</a:t>
            </a:r>
            <a:r>
              <a:rPr lang="en-US" dirty="0"/>
              <a:t>:</a:t>
            </a:r>
            <a:endParaRPr lang="en-US" dirty="0"/>
          </a:p>
          <a:p>
            <a:pPr marL="514350" indent="-514350">
              <a:buAutoNum type="arabicPeriod"/>
            </a:pPr>
            <a:r>
              <a:rPr lang="ru-RU" dirty="0"/>
              <a:t>Разработка </a:t>
            </a:r>
            <a:r>
              <a:rPr lang="en-US" dirty="0"/>
              <a:t>Backend</a:t>
            </a:r>
            <a:endParaRPr lang="en-US" dirty="0"/>
          </a:p>
          <a:p>
            <a:pPr marL="514350" indent="-514350">
              <a:buAutoNum type="arabicPeriod"/>
            </a:pPr>
            <a:r>
              <a:rPr lang="ru-RU" dirty="0"/>
              <a:t>Оптимизация кода</a:t>
            </a:r>
            <a:endParaRPr lang="ru-RU" dirty="0"/>
          </a:p>
          <a:p>
            <a:pPr marL="514350" indent="-514350">
              <a:buAutoNum type="arabicPeriod"/>
            </a:pPr>
            <a:r>
              <a:rPr lang="ru-RU" dirty="0"/>
              <a:t>Внедрение Базы данных для регистрации с помощью </a:t>
            </a:r>
            <a:r>
              <a:rPr lang="en-US" dirty="0"/>
              <a:t>PostgreSQL</a:t>
            </a:r>
            <a:endParaRPr lang="ru-RU" dirty="0"/>
          </a:p>
          <a:p>
            <a:pPr marL="514350" indent="-514350">
              <a:buAutoNum type="arabicPeriod"/>
            </a:pPr>
            <a:r>
              <a:rPr lang="ru-RU" dirty="0"/>
              <a:t>Добавление большего интерактива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Потенциально, планируется переход сайта на кастомный домен и личный хостинг.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/>
              <a:t>Введение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325562"/>
            <a:ext cx="12192000" cy="5532437"/>
          </a:xfrm>
        </p:spPr>
        <p:txBody>
          <a:bodyPr>
            <a:normAutofit fontScale="80000"/>
          </a:bodyPr>
          <a:lstStyle/>
          <a:p>
            <a:pPr marL="0" indent="0">
              <a:buNone/>
            </a:pPr>
            <a:r>
              <a:rPr lang="en-US" altLang="en-US" dirty="0"/>
              <a:t>Веб</a:t>
            </a:r>
            <a:r>
              <a:rPr lang="en-US" altLang="ru-RU" dirty="0"/>
              <a:t>-</a:t>
            </a:r>
            <a:r>
              <a:rPr lang="en-US" altLang="en-US" dirty="0"/>
              <a:t>сайт</a:t>
            </a:r>
            <a:r>
              <a:rPr lang="en-US" altLang="ru-RU" dirty="0"/>
              <a:t> — </a:t>
            </a:r>
            <a:r>
              <a:rPr lang="en-US" altLang="en-US" dirty="0"/>
              <a:t>это</a:t>
            </a:r>
            <a:r>
              <a:rPr lang="en-US" altLang="ru-RU" dirty="0"/>
              <a:t> </a:t>
            </a:r>
            <a:r>
              <a:rPr lang="en-US" altLang="en-US" dirty="0"/>
              <a:t>набор</a:t>
            </a:r>
            <a:r>
              <a:rPr lang="en-US" altLang="ru-RU" dirty="0"/>
              <a:t> </a:t>
            </a:r>
            <a:r>
              <a:rPr lang="en-US" altLang="en-US" dirty="0"/>
              <a:t>логически</a:t>
            </a:r>
            <a:r>
              <a:rPr lang="en-US" altLang="ru-RU" dirty="0"/>
              <a:t> </a:t>
            </a:r>
            <a:r>
              <a:rPr lang="en-US" altLang="en-US" dirty="0"/>
              <a:t>связанных</a:t>
            </a:r>
            <a:r>
              <a:rPr lang="en-US" altLang="ru-RU" dirty="0"/>
              <a:t> </a:t>
            </a:r>
            <a:r>
              <a:rPr lang="en-US" altLang="en-US" dirty="0"/>
              <a:t>между</a:t>
            </a:r>
            <a:r>
              <a:rPr lang="en-US" altLang="ru-RU" dirty="0"/>
              <a:t> </a:t>
            </a:r>
            <a:r>
              <a:rPr lang="en-US" altLang="en-US" dirty="0"/>
              <a:t>собой</a:t>
            </a:r>
            <a:r>
              <a:rPr lang="en-US" altLang="ru-RU" dirty="0"/>
              <a:t> </a:t>
            </a:r>
            <a:r>
              <a:rPr lang="en-US" altLang="en-US" dirty="0"/>
              <a:t>веб</a:t>
            </a:r>
            <a:r>
              <a:rPr lang="en-US" altLang="ru-RU" dirty="0"/>
              <a:t>-</a:t>
            </a:r>
            <a:r>
              <a:rPr lang="en-US" altLang="en-US" dirty="0"/>
              <a:t>страниц</a:t>
            </a:r>
            <a:r>
              <a:rPr lang="en-US" altLang="ru-RU" dirty="0"/>
              <a:t>, </a:t>
            </a:r>
            <a:r>
              <a:rPr lang="en-US" altLang="en-US" dirty="0"/>
              <a:t>расположенных</a:t>
            </a:r>
            <a:r>
              <a:rPr lang="en-US" altLang="ru-RU" dirty="0"/>
              <a:t> </a:t>
            </a:r>
            <a:r>
              <a:rPr lang="en-US" altLang="en-US" dirty="0"/>
              <a:t>в</a:t>
            </a:r>
            <a:r>
              <a:rPr lang="en-US" altLang="ru-RU" dirty="0"/>
              <a:t> </a:t>
            </a:r>
            <a:r>
              <a:rPr lang="en-US" altLang="en-US" dirty="0"/>
              <a:t>интернете</a:t>
            </a:r>
            <a:r>
              <a:rPr lang="en-US" altLang="ru-RU" dirty="0"/>
              <a:t> </a:t>
            </a:r>
            <a:r>
              <a:rPr lang="en-US" altLang="en-US" dirty="0"/>
              <a:t>под</a:t>
            </a:r>
            <a:r>
              <a:rPr lang="en-US" altLang="ru-RU" dirty="0"/>
              <a:t> </a:t>
            </a:r>
            <a:r>
              <a:rPr lang="en-US" altLang="en-US" dirty="0"/>
              <a:t>единым</a:t>
            </a:r>
            <a:r>
              <a:rPr lang="en-US" altLang="ru-RU" dirty="0"/>
              <a:t> </a:t>
            </a:r>
            <a:r>
              <a:rPr lang="en-US" altLang="en-US" dirty="0"/>
              <a:t>именем</a:t>
            </a:r>
            <a:r>
              <a:rPr lang="en-US" altLang="ru-RU" dirty="0"/>
              <a:t> — </a:t>
            </a:r>
            <a:r>
              <a:rPr lang="en-US" altLang="en-US" dirty="0"/>
              <a:t>доменом</a:t>
            </a:r>
            <a:r>
              <a:rPr lang="en-US" altLang="ru-RU" dirty="0"/>
              <a:t>. </a:t>
            </a:r>
            <a:endParaRPr lang="en-US" altLang="ru-RU" dirty="0"/>
          </a:p>
          <a:p>
            <a:pPr marL="0" indent="0">
              <a:buNone/>
            </a:pPr>
            <a:r>
              <a:rPr lang="en-US" altLang="en-US" dirty="0"/>
              <a:t>Основные</a:t>
            </a:r>
            <a:r>
              <a:rPr lang="en-US" altLang="ru-RU" dirty="0"/>
              <a:t> </a:t>
            </a:r>
            <a:r>
              <a:rPr lang="en-US" altLang="en-US" dirty="0"/>
              <a:t>компоненты</a:t>
            </a:r>
            <a:r>
              <a:rPr lang="en-US" altLang="ru-RU" dirty="0"/>
              <a:t> </a:t>
            </a:r>
            <a:r>
              <a:rPr lang="en-US" altLang="en-US" dirty="0"/>
              <a:t>веб</a:t>
            </a:r>
            <a:r>
              <a:rPr lang="en-US" altLang="ru-RU" dirty="0"/>
              <a:t>-</a:t>
            </a:r>
            <a:r>
              <a:rPr lang="en-US" altLang="en-US" dirty="0"/>
              <a:t>сайта</a:t>
            </a:r>
            <a:r>
              <a:rPr lang="en-US" altLang="ru-RU" dirty="0"/>
              <a:t>:</a:t>
            </a:r>
            <a:endParaRPr lang="en-US" altLang="ru-RU" dirty="0"/>
          </a:p>
          <a:p>
            <a:r>
              <a:rPr lang="en-US" altLang="en-US" dirty="0"/>
              <a:t>Файлы</a:t>
            </a:r>
            <a:r>
              <a:rPr lang="en-US" altLang="ru-RU" dirty="0"/>
              <a:t> </a:t>
            </a:r>
            <a:r>
              <a:rPr lang="en-US" altLang="en-US" dirty="0"/>
              <a:t>кода</a:t>
            </a:r>
            <a:r>
              <a:rPr lang="en-US" altLang="ru-RU" dirty="0"/>
              <a:t>. </a:t>
            </a:r>
            <a:r>
              <a:rPr lang="en-US" altLang="en-US" dirty="0"/>
              <a:t>Основа</a:t>
            </a:r>
            <a:r>
              <a:rPr lang="en-US" altLang="ru-RU" dirty="0"/>
              <a:t> </a:t>
            </a:r>
            <a:r>
              <a:rPr lang="en-US" altLang="en-US" dirty="0"/>
              <a:t>любого</a:t>
            </a:r>
            <a:r>
              <a:rPr lang="en-US" altLang="ru-RU" dirty="0"/>
              <a:t> </a:t>
            </a:r>
            <a:r>
              <a:rPr lang="en-US" altLang="en-US" dirty="0"/>
              <a:t>сайта</a:t>
            </a:r>
            <a:r>
              <a:rPr lang="en-US" altLang="ru-RU" dirty="0"/>
              <a:t>, </a:t>
            </a:r>
            <a:r>
              <a:rPr lang="en-US" altLang="en-US" dirty="0"/>
              <a:t>написанная</a:t>
            </a:r>
            <a:r>
              <a:rPr lang="en-US" altLang="ru-RU" dirty="0"/>
              <a:t> </a:t>
            </a:r>
            <a:r>
              <a:rPr lang="en-US" altLang="en-US" dirty="0"/>
              <a:t>на</a:t>
            </a:r>
            <a:r>
              <a:rPr lang="en-US" altLang="ru-RU" dirty="0"/>
              <a:t> </a:t>
            </a:r>
            <a:r>
              <a:rPr lang="en-US" altLang="en-US" dirty="0"/>
              <a:t>языках</a:t>
            </a:r>
            <a:r>
              <a:rPr lang="en-US" altLang="ru-RU" dirty="0"/>
              <a:t> </a:t>
            </a:r>
            <a:r>
              <a:rPr lang="en-US" altLang="en-US" dirty="0"/>
              <a:t>программирования</a:t>
            </a:r>
            <a:r>
              <a:rPr lang="en-US" altLang="ru-RU" dirty="0"/>
              <a:t>, </a:t>
            </a:r>
            <a:r>
              <a:rPr lang="en-US" altLang="en-US" dirty="0"/>
              <a:t>таких</a:t>
            </a:r>
            <a:r>
              <a:rPr lang="en-US" altLang="ru-RU" dirty="0"/>
              <a:t> </a:t>
            </a:r>
            <a:r>
              <a:rPr lang="en-US" altLang="en-US" dirty="0"/>
              <a:t>как</a:t>
            </a:r>
            <a:r>
              <a:rPr lang="en-US" altLang="ru-RU" dirty="0"/>
              <a:t> HTML, CSS </a:t>
            </a:r>
            <a:r>
              <a:rPr lang="en-US" altLang="en-US" dirty="0"/>
              <a:t>и</a:t>
            </a:r>
            <a:r>
              <a:rPr lang="en-US" altLang="ru-RU" dirty="0"/>
              <a:t> JavaScript. HTML </a:t>
            </a:r>
            <a:r>
              <a:rPr lang="en-US" altLang="en-US" dirty="0"/>
              <a:t>отвечает</a:t>
            </a:r>
            <a:r>
              <a:rPr lang="en-US" altLang="ru-RU" dirty="0"/>
              <a:t> </a:t>
            </a:r>
            <a:r>
              <a:rPr lang="en-US" altLang="en-US" dirty="0"/>
              <a:t>за</a:t>
            </a:r>
            <a:r>
              <a:rPr lang="en-US" altLang="ru-RU" dirty="0"/>
              <a:t> </a:t>
            </a:r>
            <a:r>
              <a:rPr lang="en-US" altLang="en-US" dirty="0"/>
              <a:t>структуру</a:t>
            </a:r>
            <a:r>
              <a:rPr lang="en-US" altLang="ru-RU" dirty="0"/>
              <a:t> </a:t>
            </a:r>
            <a:r>
              <a:rPr lang="en-US" altLang="en-US" dirty="0"/>
              <a:t>страниц</a:t>
            </a:r>
            <a:r>
              <a:rPr lang="ru-RU" altLang="en-US" dirty="0"/>
              <a:t>.</a:t>
            </a:r>
            <a:endParaRPr lang="ru-RU" altLang="en-US" dirty="0"/>
          </a:p>
          <a:p>
            <a:r>
              <a:rPr lang="en-US" altLang="en-US" dirty="0"/>
              <a:t>Хостинг</a:t>
            </a:r>
            <a:r>
              <a:rPr lang="en-US" altLang="ru-RU" dirty="0"/>
              <a:t>. </a:t>
            </a:r>
            <a:r>
              <a:rPr lang="en-US" altLang="en-US" dirty="0"/>
              <a:t>Услуга</a:t>
            </a:r>
            <a:r>
              <a:rPr lang="en-US" altLang="ru-RU" dirty="0"/>
              <a:t>, </a:t>
            </a:r>
            <a:r>
              <a:rPr lang="en-US" altLang="en-US" dirty="0"/>
              <a:t>предоставляющая</a:t>
            </a:r>
            <a:r>
              <a:rPr lang="en-US" altLang="ru-RU" dirty="0"/>
              <a:t> </a:t>
            </a:r>
            <a:r>
              <a:rPr lang="en-US" altLang="en-US" dirty="0"/>
              <a:t>серверное</a:t>
            </a:r>
            <a:r>
              <a:rPr lang="en-US" altLang="ru-RU" dirty="0"/>
              <a:t> </a:t>
            </a:r>
            <a:r>
              <a:rPr lang="en-US" altLang="en-US" dirty="0"/>
              <a:t>пространство</a:t>
            </a:r>
            <a:r>
              <a:rPr lang="en-US" altLang="ru-RU" dirty="0"/>
              <a:t> </a:t>
            </a:r>
            <a:r>
              <a:rPr lang="en-US" altLang="en-US" dirty="0"/>
              <a:t>для</a:t>
            </a:r>
            <a:r>
              <a:rPr lang="en-US" altLang="ru-RU" dirty="0"/>
              <a:t> </a:t>
            </a:r>
            <a:r>
              <a:rPr lang="en-US" altLang="en-US" dirty="0"/>
              <a:t>хранения</a:t>
            </a:r>
            <a:r>
              <a:rPr lang="en-US" altLang="ru-RU" dirty="0"/>
              <a:t> </a:t>
            </a:r>
            <a:r>
              <a:rPr lang="en-US" altLang="en-US" dirty="0"/>
              <a:t>файлов</a:t>
            </a:r>
            <a:r>
              <a:rPr lang="en-US" altLang="ru-RU" dirty="0"/>
              <a:t> </a:t>
            </a:r>
            <a:r>
              <a:rPr lang="en-US" altLang="en-US" dirty="0"/>
              <a:t>сайта</a:t>
            </a:r>
            <a:r>
              <a:rPr lang="en-US" altLang="ru-RU" dirty="0"/>
              <a:t> </a:t>
            </a:r>
            <a:r>
              <a:rPr lang="en-US" altLang="en-US" dirty="0"/>
              <a:t>и</a:t>
            </a:r>
            <a:r>
              <a:rPr lang="en-US" altLang="ru-RU" dirty="0"/>
              <a:t> </a:t>
            </a:r>
            <a:r>
              <a:rPr lang="en-US" altLang="en-US" dirty="0"/>
              <a:t>обеспечения</a:t>
            </a:r>
            <a:r>
              <a:rPr lang="en-US" altLang="ru-RU" dirty="0"/>
              <a:t> </a:t>
            </a:r>
            <a:r>
              <a:rPr lang="en-US" altLang="en-US" dirty="0"/>
              <a:t>его</a:t>
            </a:r>
            <a:r>
              <a:rPr lang="en-US" altLang="ru-RU" dirty="0"/>
              <a:t> </a:t>
            </a:r>
            <a:r>
              <a:rPr lang="en-US" altLang="en-US" dirty="0"/>
              <a:t>доступности</a:t>
            </a:r>
            <a:r>
              <a:rPr lang="en-US" altLang="ru-RU" dirty="0"/>
              <a:t> </a:t>
            </a:r>
            <a:r>
              <a:rPr lang="en-US" altLang="en-US" dirty="0"/>
              <a:t>в</a:t>
            </a:r>
            <a:r>
              <a:rPr lang="en-US" altLang="ru-RU" dirty="0"/>
              <a:t> </a:t>
            </a:r>
            <a:r>
              <a:rPr lang="en-US" altLang="en-US" dirty="0"/>
              <a:t>интернете</a:t>
            </a:r>
            <a:r>
              <a:rPr lang="en-US" altLang="ru-RU" dirty="0"/>
              <a:t>.</a:t>
            </a:r>
            <a:endParaRPr lang="en-US" altLang="ru-RU" dirty="0"/>
          </a:p>
          <a:p>
            <a:r>
              <a:rPr lang="en-US" altLang="en-US" dirty="0"/>
              <a:t>Функциональность</a:t>
            </a:r>
            <a:r>
              <a:rPr lang="en-US" altLang="ru-RU" dirty="0"/>
              <a:t>. </a:t>
            </a:r>
            <a:r>
              <a:rPr lang="en-US" altLang="en-US" dirty="0"/>
              <a:t>Внутренняя</a:t>
            </a:r>
            <a:r>
              <a:rPr lang="en-US" altLang="ru-RU" dirty="0"/>
              <a:t> </a:t>
            </a:r>
            <a:r>
              <a:rPr lang="en-US" altLang="en-US" dirty="0"/>
              <a:t>начинка</a:t>
            </a:r>
            <a:r>
              <a:rPr lang="en-US" altLang="ru-RU" dirty="0"/>
              <a:t> </a:t>
            </a:r>
            <a:r>
              <a:rPr lang="en-US" altLang="en-US" dirty="0"/>
              <a:t>сайта</a:t>
            </a:r>
            <a:r>
              <a:rPr lang="en-US" altLang="ru-RU" dirty="0"/>
              <a:t>, </a:t>
            </a:r>
            <a:r>
              <a:rPr lang="en-US" altLang="en-US" dirty="0"/>
              <a:t>включающая</a:t>
            </a:r>
            <a:r>
              <a:rPr lang="en-US" altLang="ru-RU" dirty="0"/>
              <a:t> </a:t>
            </a:r>
            <a:r>
              <a:rPr lang="en-US" altLang="en-US" dirty="0"/>
              <a:t>в</a:t>
            </a:r>
            <a:r>
              <a:rPr lang="en-US" altLang="ru-RU" dirty="0"/>
              <a:t> </a:t>
            </a:r>
            <a:r>
              <a:rPr lang="en-US" altLang="en-US" dirty="0"/>
              <a:t>себя</a:t>
            </a:r>
            <a:r>
              <a:rPr lang="en-US" altLang="ru-RU" dirty="0"/>
              <a:t> </a:t>
            </a:r>
            <a:r>
              <a:rPr lang="en-US" altLang="en-US" dirty="0"/>
              <a:t>возможности</a:t>
            </a:r>
            <a:r>
              <a:rPr lang="en-US" altLang="ru-RU" dirty="0"/>
              <a:t> </a:t>
            </a:r>
            <a:r>
              <a:rPr lang="en-US" altLang="en-US" dirty="0"/>
              <a:t>и</a:t>
            </a:r>
            <a:r>
              <a:rPr lang="en-US" altLang="ru-RU" dirty="0"/>
              <a:t> </a:t>
            </a:r>
            <a:r>
              <a:rPr lang="en-US" altLang="en-US" dirty="0"/>
              <a:t>инструменты</a:t>
            </a:r>
            <a:r>
              <a:rPr lang="en-US" altLang="ru-RU" dirty="0"/>
              <a:t>, </a:t>
            </a:r>
            <a:r>
              <a:rPr lang="en-US" altLang="en-US" dirty="0"/>
              <a:t>которые</a:t>
            </a:r>
            <a:r>
              <a:rPr lang="en-US" altLang="ru-RU" dirty="0"/>
              <a:t> </a:t>
            </a:r>
            <a:r>
              <a:rPr lang="en-US" altLang="en-US" dirty="0"/>
              <a:t>позволяют</a:t>
            </a:r>
            <a:r>
              <a:rPr lang="en-US" altLang="ru-RU" dirty="0"/>
              <a:t> </a:t>
            </a:r>
            <a:r>
              <a:rPr lang="en-US" altLang="en-US" dirty="0"/>
              <a:t>пользователям</a:t>
            </a:r>
            <a:r>
              <a:rPr lang="en-US" altLang="ru-RU" dirty="0"/>
              <a:t> </a:t>
            </a:r>
            <a:r>
              <a:rPr lang="en-US" altLang="en-US" dirty="0"/>
              <a:t>взаимодействовать</a:t>
            </a:r>
            <a:r>
              <a:rPr lang="en-US" altLang="ru-RU" dirty="0"/>
              <a:t> </a:t>
            </a:r>
            <a:r>
              <a:rPr lang="en-US" altLang="en-US" dirty="0"/>
              <a:t>с</a:t>
            </a:r>
            <a:r>
              <a:rPr lang="en-US" altLang="ru-RU" dirty="0"/>
              <a:t> </a:t>
            </a:r>
            <a:r>
              <a:rPr lang="en-US" altLang="en-US" dirty="0"/>
              <a:t>ним</a:t>
            </a:r>
            <a:r>
              <a:rPr lang="en-US" altLang="ru-RU" dirty="0"/>
              <a:t>. </a:t>
            </a:r>
            <a:r>
              <a:rPr lang="en-US" altLang="en-US" dirty="0"/>
              <a:t>Это</a:t>
            </a:r>
            <a:r>
              <a:rPr lang="en-US" altLang="ru-RU" dirty="0"/>
              <a:t> </a:t>
            </a:r>
            <a:r>
              <a:rPr lang="en-US" altLang="en-US" dirty="0"/>
              <a:t>могут</a:t>
            </a:r>
            <a:r>
              <a:rPr lang="en-US" altLang="ru-RU" dirty="0"/>
              <a:t> </a:t>
            </a:r>
            <a:r>
              <a:rPr lang="en-US" altLang="en-US" dirty="0"/>
              <a:t>быть</a:t>
            </a:r>
            <a:r>
              <a:rPr lang="en-US" altLang="ru-RU" dirty="0"/>
              <a:t> </a:t>
            </a:r>
            <a:r>
              <a:rPr lang="en-US" altLang="en-US" dirty="0"/>
              <a:t>формы</a:t>
            </a:r>
            <a:r>
              <a:rPr lang="en-US" altLang="ru-RU" dirty="0"/>
              <a:t> </a:t>
            </a:r>
            <a:r>
              <a:rPr lang="en-US" altLang="en-US" dirty="0"/>
              <a:t>обратной</a:t>
            </a:r>
            <a:r>
              <a:rPr lang="en-US" altLang="ru-RU" dirty="0"/>
              <a:t> </a:t>
            </a:r>
            <a:r>
              <a:rPr lang="en-US" altLang="en-US" dirty="0"/>
              <a:t>связи</a:t>
            </a:r>
            <a:r>
              <a:rPr lang="en-US" altLang="ru-RU" dirty="0"/>
              <a:t>, </a:t>
            </a:r>
            <a:r>
              <a:rPr lang="en-US" altLang="en-US" dirty="0"/>
              <a:t>корзины</a:t>
            </a:r>
            <a:r>
              <a:rPr lang="en-US" altLang="ru-RU" dirty="0"/>
              <a:t> </a:t>
            </a:r>
            <a:r>
              <a:rPr lang="en-US" altLang="en-US" dirty="0"/>
              <a:t>покупок</a:t>
            </a:r>
            <a:r>
              <a:rPr lang="en-US" altLang="ru-RU" dirty="0"/>
              <a:t> </a:t>
            </a:r>
            <a:r>
              <a:rPr lang="en-US" altLang="en-US" dirty="0"/>
              <a:t>в</a:t>
            </a:r>
            <a:r>
              <a:rPr lang="en-US" altLang="ru-RU" dirty="0"/>
              <a:t> </a:t>
            </a:r>
            <a:r>
              <a:rPr lang="en-US" altLang="en-US" dirty="0"/>
              <a:t>интернет</a:t>
            </a:r>
            <a:r>
              <a:rPr lang="en-US" altLang="ru-RU" dirty="0"/>
              <a:t>-</a:t>
            </a:r>
            <a:r>
              <a:rPr lang="en-US" altLang="en-US" dirty="0"/>
              <a:t>магазинах</a:t>
            </a:r>
            <a:r>
              <a:rPr lang="en-US" altLang="ru-RU" dirty="0"/>
              <a:t> </a:t>
            </a:r>
            <a:r>
              <a:rPr lang="en-US" altLang="en-US" dirty="0"/>
              <a:t>или</a:t>
            </a:r>
            <a:r>
              <a:rPr lang="en-US" altLang="ru-RU" dirty="0"/>
              <a:t> </a:t>
            </a:r>
            <a:r>
              <a:rPr lang="en-US" altLang="en-US" dirty="0"/>
              <a:t>системы</a:t>
            </a:r>
            <a:r>
              <a:rPr lang="en-US" altLang="ru-RU" dirty="0"/>
              <a:t> </a:t>
            </a:r>
            <a:r>
              <a:rPr lang="en-US" altLang="en-US" dirty="0"/>
              <a:t>поиска</a:t>
            </a:r>
            <a:r>
              <a:rPr lang="en-US" altLang="ru-RU" dirty="0"/>
              <a:t>.</a:t>
            </a:r>
            <a:endParaRPr lang="en-US" altLang="ru-RU" dirty="0"/>
          </a:p>
          <a:p>
            <a:r>
              <a:rPr lang="en-US" altLang="en-US" dirty="0"/>
              <a:t>Дизайн</a:t>
            </a:r>
            <a:r>
              <a:rPr lang="en-US" altLang="ru-RU" dirty="0"/>
              <a:t>. </a:t>
            </a:r>
            <a:r>
              <a:rPr lang="en-US" altLang="en-US" dirty="0"/>
              <a:t>Дизайн</a:t>
            </a:r>
            <a:r>
              <a:rPr lang="en-US" altLang="ru-RU" dirty="0"/>
              <a:t> </a:t>
            </a:r>
            <a:r>
              <a:rPr lang="en-US" altLang="en-US" dirty="0"/>
              <a:t>сайта</a:t>
            </a:r>
            <a:r>
              <a:rPr lang="en-US" altLang="ru-RU" dirty="0"/>
              <a:t> </a:t>
            </a:r>
            <a:r>
              <a:rPr lang="en-US" altLang="en-US" dirty="0"/>
              <a:t>отвечает</a:t>
            </a:r>
            <a:r>
              <a:rPr lang="en-US" altLang="ru-RU" dirty="0"/>
              <a:t> </a:t>
            </a:r>
            <a:r>
              <a:rPr lang="en-US" altLang="en-US" dirty="0"/>
              <a:t>за</a:t>
            </a:r>
            <a:r>
              <a:rPr lang="en-US" altLang="ru-RU" dirty="0"/>
              <a:t> </a:t>
            </a:r>
            <a:r>
              <a:rPr lang="en-US" altLang="en-US" dirty="0"/>
              <a:t>то</a:t>
            </a:r>
            <a:r>
              <a:rPr lang="en-US" altLang="ru-RU" dirty="0"/>
              <a:t>, </a:t>
            </a:r>
            <a:r>
              <a:rPr lang="en-US" altLang="en-US" dirty="0"/>
              <a:t>как</a:t>
            </a:r>
            <a:r>
              <a:rPr lang="en-US" altLang="ru-RU" dirty="0"/>
              <a:t> </a:t>
            </a:r>
            <a:r>
              <a:rPr lang="en-US" altLang="en-US" dirty="0"/>
              <a:t>будет</a:t>
            </a:r>
            <a:r>
              <a:rPr lang="en-US" altLang="ru-RU" dirty="0"/>
              <a:t> </a:t>
            </a:r>
            <a:r>
              <a:rPr lang="en-US" altLang="en-US" dirty="0"/>
              <a:t>выглядеть</a:t>
            </a:r>
            <a:r>
              <a:rPr lang="en-US" altLang="ru-RU" dirty="0"/>
              <a:t> </a:t>
            </a:r>
            <a:r>
              <a:rPr lang="en-US" altLang="en-US" dirty="0"/>
              <a:t>проект</a:t>
            </a:r>
            <a:r>
              <a:rPr lang="en-US" altLang="ru-RU" dirty="0"/>
              <a:t> </a:t>
            </a:r>
            <a:r>
              <a:rPr lang="en-US" altLang="en-US" dirty="0"/>
              <a:t>и</a:t>
            </a:r>
            <a:r>
              <a:rPr lang="en-US" altLang="ru-RU" dirty="0"/>
              <a:t> </a:t>
            </a:r>
            <a:r>
              <a:rPr lang="en-US" altLang="en-US" dirty="0"/>
              <a:t>пользовательский</a:t>
            </a:r>
            <a:r>
              <a:rPr lang="en-US" altLang="ru-RU" dirty="0"/>
              <a:t> </a:t>
            </a:r>
            <a:r>
              <a:rPr lang="en-US" altLang="en-US" dirty="0"/>
              <a:t>интерфейс</a:t>
            </a:r>
            <a:r>
              <a:rPr lang="en-US" altLang="ru-RU" dirty="0"/>
              <a:t>. </a:t>
            </a:r>
            <a:endParaRPr lang="en-US" altLang="ru-RU" dirty="0"/>
          </a:p>
          <a:p>
            <a:r>
              <a:rPr lang="en-US" altLang="en-US" dirty="0"/>
              <a:t>Контент</a:t>
            </a:r>
            <a:r>
              <a:rPr lang="en-US" altLang="ru-RU" dirty="0"/>
              <a:t>. </a:t>
            </a:r>
            <a:r>
              <a:rPr lang="en-US" altLang="en-US" dirty="0"/>
              <a:t>Информация</a:t>
            </a:r>
            <a:r>
              <a:rPr lang="en-US" altLang="ru-RU" dirty="0"/>
              <a:t>, </a:t>
            </a:r>
            <a:r>
              <a:rPr lang="en-US" altLang="en-US" dirty="0"/>
              <a:t>которая</a:t>
            </a:r>
            <a:r>
              <a:rPr lang="en-US" altLang="ru-RU" dirty="0"/>
              <a:t> </a:t>
            </a:r>
            <a:r>
              <a:rPr lang="en-US" altLang="en-US" dirty="0"/>
              <a:t>наполняет</a:t>
            </a:r>
            <a:r>
              <a:rPr lang="en-US" altLang="ru-RU" dirty="0"/>
              <a:t> </a:t>
            </a:r>
            <a:r>
              <a:rPr lang="en-US" altLang="en-US" dirty="0"/>
              <a:t>сайт</a:t>
            </a:r>
            <a:r>
              <a:rPr lang="en-US" altLang="ru-RU" dirty="0"/>
              <a:t>: </a:t>
            </a:r>
            <a:r>
              <a:rPr lang="en-US" altLang="en-US" dirty="0"/>
              <a:t>тексты</a:t>
            </a:r>
            <a:r>
              <a:rPr lang="en-US" altLang="ru-RU" dirty="0"/>
              <a:t>, </a:t>
            </a:r>
            <a:r>
              <a:rPr lang="en-US" altLang="en-US" dirty="0"/>
              <a:t>изображения</a:t>
            </a:r>
            <a:r>
              <a:rPr lang="en-US" altLang="ru-RU" dirty="0"/>
              <a:t>, </a:t>
            </a:r>
            <a:r>
              <a:rPr lang="en-US" altLang="en-US" dirty="0"/>
              <a:t>видео</a:t>
            </a:r>
            <a:r>
              <a:rPr lang="en-US" altLang="ru-RU" dirty="0"/>
              <a:t>. </a:t>
            </a:r>
            <a:r>
              <a:rPr lang="en-US" altLang="en-US" dirty="0"/>
              <a:t>Главная</a:t>
            </a:r>
            <a:r>
              <a:rPr lang="en-US" altLang="ru-RU" dirty="0"/>
              <a:t> </a:t>
            </a:r>
            <a:r>
              <a:rPr lang="en-US" altLang="en-US" dirty="0"/>
              <a:t>задача</a:t>
            </a:r>
            <a:r>
              <a:rPr lang="en-US" altLang="ru-RU" dirty="0"/>
              <a:t> </a:t>
            </a:r>
            <a:r>
              <a:rPr lang="en-US" altLang="en-US" dirty="0"/>
              <a:t>контента</a:t>
            </a:r>
            <a:r>
              <a:rPr lang="en-US" altLang="ru-RU" dirty="0"/>
              <a:t> — </a:t>
            </a:r>
            <a:r>
              <a:rPr lang="en-US" altLang="en-US" dirty="0"/>
              <a:t>быть</a:t>
            </a:r>
            <a:r>
              <a:rPr lang="en-US" altLang="ru-RU" dirty="0"/>
              <a:t> </a:t>
            </a:r>
            <a:r>
              <a:rPr lang="en-US" altLang="en-US" dirty="0"/>
              <a:t>полезным</a:t>
            </a:r>
            <a:r>
              <a:rPr lang="en-US" altLang="ru-RU" dirty="0"/>
              <a:t> </a:t>
            </a:r>
            <a:r>
              <a:rPr lang="en-US" altLang="en-US" dirty="0"/>
              <a:t>и</a:t>
            </a:r>
            <a:r>
              <a:rPr lang="en-US" altLang="ru-RU" dirty="0"/>
              <a:t> </a:t>
            </a:r>
            <a:r>
              <a:rPr lang="en-US" altLang="en-US" dirty="0"/>
              <a:t>простым</a:t>
            </a:r>
            <a:r>
              <a:rPr lang="en-US" altLang="ru-RU" dirty="0"/>
              <a:t> </a:t>
            </a:r>
            <a:r>
              <a:rPr lang="en-US" altLang="en-US" dirty="0"/>
              <a:t>для</a:t>
            </a:r>
            <a:r>
              <a:rPr lang="en-US" altLang="ru-RU" dirty="0"/>
              <a:t> </a:t>
            </a:r>
            <a:r>
              <a:rPr lang="en-US" altLang="en-US" dirty="0"/>
              <a:t>восприятия</a:t>
            </a:r>
            <a:r>
              <a:rPr lang="en-US" altLang="ru-RU" dirty="0"/>
              <a:t> </a:t>
            </a:r>
            <a:r>
              <a:rPr lang="en-US" altLang="en-US" dirty="0"/>
              <a:t>пользователями</a:t>
            </a:r>
            <a:r>
              <a:rPr lang="en-US" altLang="ru-RU" dirty="0"/>
              <a:t>.</a:t>
            </a:r>
            <a:endParaRPr lang="en-US" alt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/>
              <a:t>Цели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1740" y="1325563"/>
            <a:ext cx="10581443" cy="40257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/>
              <a:t>Цель: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	Разработать Веб сайт </a:t>
            </a:r>
            <a:r>
              <a:rPr lang="en-US" dirty="0"/>
              <a:t>“</a:t>
            </a:r>
            <a:r>
              <a:rPr lang="ru-RU" dirty="0"/>
              <a:t>Рейтинг здоровья</a:t>
            </a:r>
            <a:r>
              <a:rPr lang="en-US" dirty="0"/>
              <a:t>”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Задачи</a:t>
            </a:r>
            <a:r>
              <a:rPr lang="en-US" dirty="0"/>
              <a:t>: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	Произвести выбор инструментария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	Проанализировать другие веб-сайты	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           Разработать визуальную составляющую сайта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	Реализовать интерактив на веб сайте	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           Провести тестирование разработанного веб сайта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	Собрать отзывы и спланировать дальнейшее развитие</a:t>
            </a:r>
            <a:endParaRPr lang="ru-RU" dirty="0"/>
          </a:p>
          <a:p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/>
              <a:t>Аналоги</a:t>
            </a:r>
            <a:endParaRPr lang="ru-RU" dirty="0"/>
          </a:p>
        </p:txBody>
      </p:sp>
      <p:pic>
        <p:nvPicPr>
          <p:cNvPr id="11" name="Изображение 10" descr="Снимок экрана 2025-06-04 1320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" y="1137285"/>
            <a:ext cx="4257040" cy="2790190"/>
          </a:xfrm>
          <a:prstGeom prst="rect">
            <a:avLst/>
          </a:prstGeom>
        </p:spPr>
      </p:pic>
      <p:pic>
        <p:nvPicPr>
          <p:cNvPr id="13" name="Изображение 12" descr="Снимок экрана 2025-06-04 1320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0" y="1294765"/>
            <a:ext cx="4529455" cy="2485390"/>
          </a:xfrm>
          <a:prstGeom prst="rect">
            <a:avLst/>
          </a:prstGeom>
        </p:spPr>
      </p:pic>
      <p:pic>
        <p:nvPicPr>
          <p:cNvPr id="14" name="Изображение 13" descr="Снимок экрана 2025-06-04 1319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" y="4058285"/>
            <a:ext cx="4391660" cy="2469515"/>
          </a:xfrm>
          <a:prstGeom prst="rect">
            <a:avLst/>
          </a:prstGeom>
        </p:spPr>
      </p:pic>
      <p:pic>
        <p:nvPicPr>
          <p:cNvPr id="15" name="Изображение 14" descr="Снимок экрана 2025-06-04 1318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715" y="3931285"/>
            <a:ext cx="4898390" cy="27419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Инструментарий</a:t>
            </a:r>
            <a:endParaRPr lang="ru-RU" dirty="0"/>
          </a:p>
        </p:txBody>
      </p:sp>
      <p:pic>
        <p:nvPicPr>
          <p:cNvPr id="4" name="Изображение 3" descr="080774f1fbe47a4c84afa245a9befd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615" y="1457325"/>
            <a:ext cx="3557270" cy="1570355"/>
          </a:xfrm>
          <a:prstGeom prst="rect">
            <a:avLst/>
          </a:prstGeom>
        </p:spPr>
      </p:pic>
      <p:pic>
        <p:nvPicPr>
          <p:cNvPr id="5" name="Изображение 4" descr="Снимок экрана 2025-06-04 1325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0" y="3491865"/>
            <a:ext cx="3075305" cy="2750820"/>
          </a:xfrm>
          <a:prstGeom prst="rect">
            <a:avLst/>
          </a:prstGeom>
        </p:spPr>
      </p:pic>
      <p:pic>
        <p:nvPicPr>
          <p:cNvPr id="6" name="Изображение 5" descr="Снимок экрана 2025-06-04 1325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330" y="1348105"/>
            <a:ext cx="2691765" cy="2393950"/>
          </a:xfrm>
          <a:prstGeom prst="rect">
            <a:avLst/>
          </a:prstGeom>
        </p:spPr>
      </p:pic>
      <p:pic>
        <p:nvPicPr>
          <p:cNvPr id="7" name="Изображение 6" descr="Снимок экрана 2025-06-04 1326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015" y="678180"/>
            <a:ext cx="3169920" cy="2872105"/>
          </a:xfrm>
          <a:prstGeom prst="rect">
            <a:avLst/>
          </a:prstGeom>
        </p:spPr>
      </p:pic>
      <p:pic>
        <p:nvPicPr>
          <p:cNvPr id="9" name="Изображение 8" descr="Снимок экрана 2025-06-04 1326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315" y="3808095"/>
            <a:ext cx="1938655" cy="2715260"/>
          </a:xfrm>
          <a:prstGeom prst="rect">
            <a:avLst/>
          </a:prstGeom>
        </p:spPr>
      </p:pic>
      <p:pic>
        <p:nvPicPr>
          <p:cNvPr id="11" name="Изображение 10" descr="Снимок экрана 2025-06-04 1328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255" y="4003675"/>
            <a:ext cx="1784350" cy="25196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Прототип разработки и разработка</a:t>
            </a:r>
            <a:endParaRPr lang="ru-RU" dirty="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493395" y="1816735"/>
            <a:ext cx="101015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Для создания проекта я выбрал Курсор АИ и </a:t>
            </a:r>
            <a:r>
              <a:rPr lang="en-US" altLang="ru-RU"/>
              <a:t>VScode.</a:t>
            </a:r>
            <a:endParaRPr lang="en-US" alt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Поиск изображений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Изучение </a:t>
            </a:r>
            <a:r>
              <a:rPr lang="en-US" altLang="en-US"/>
              <a:t>HTML</a:t>
            </a:r>
            <a:r>
              <a:rPr lang="ru-RU" altLang="en-US"/>
              <a:t>, </a:t>
            </a:r>
            <a:r>
              <a:rPr lang="en-US" altLang="en-US"/>
              <a:t>CSS</a:t>
            </a:r>
            <a:r>
              <a:rPr lang="ru-RU" altLang="en-US"/>
              <a:t> а также </a:t>
            </a:r>
            <a:r>
              <a:rPr lang="en-US" altLang="en-US"/>
              <a:t>JavaScript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При разработке я использовал минимализм и данные прототипы</a:t>
            </a:r>
            <a:endParaRPr lang="ru-RU" altLang="en-US"/>
          </a:p>
        </p:txBody>
      </p:sp>
      <p:pic>
        <p:nvPicPr>
          <p:cNvPr id="4" name="Изображение 3" descr="рейтинг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4053840"/>
            <a:ext cx="3898265" cy="2458720"/>
          </a:xfrm>
          <a:prstGeom prst="rect">
            <a:avLst/>
          </a:prstGeom>
        </p:spPr>
      </p:pic>
      <p:pic>
        <p:nvPicPr>
          <p:cNvPr id="5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840" y="3689985"/>
            <a:ext cx="4310380" cy="2976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Текстовое поле 6"/>
          <p:cNvSpPr txBox="1"/>
          <p:nvPr/>
        </p:nvSpPr>
        <p:spPr>
          <a:xfrm>
            <a:off x="248920" y="38112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Прототип</a:t>
            </a:r>
            <a:r>
              <a:rPr lang="en-US" altLang="en-US"/>
              <a:t>:</a:t>
            </a:r>
            <a:endParaRPr lang="en-US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7101840" y="33216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Готовый вариант</a:t>
            </a:r>
            <a:r>
              <a:rPr lang="en-US" altLang="en-US"/>
              <a:t>:</a:t>
            </a:r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Прототип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 flipH="1" flipV="1">
            <a:off x="12308205" y="-303530"/>
            <a:ext cx="76835" cy="144780"/>
          </a:xfrm>
        </p:spPr>
        <p:txBody>
          <a:bodyPr>
            <a:normAutofit fontScale="30000"/>
          </a:bodyPr>
          <a:p>
            <a:endParaRPr lang="ru-RU" altLang="en-US"/>
          </a:p>
        </p:txBody>
      </p:sp>
      <p:pic>
        <p:nvPicPr>
          <p:cNvPr id="6" name="Изображение 5" descr="Сравн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440" y="2143125"/>
            <a:ext cx="5093335" cy="3213100"/>
          </a:xfrm>
          <a:prstGeom prst="rect">
            <a:avLst/>
          </a:prstGeom>
        </p:spPr>
      </p:pic>
      <p:pic>
        <p:nvPicPr>
          <p:cNvPr id="7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110" y="2143125"/>
            <a:ext cx="4531995" cy="33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Текстовое поле 3"/>
          <p:cNvSpPr txBox="1"/>
          <p:nvPr/>
        </p:nvSpPr>
        <p:spPr>
          <a:xfrm>
            <a:off x="417830" y="19094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Прототип</a:t>
            </a:r>
            <a:r>
              <a:rPr lang="en-US" altLang="en-US"/>
              <a:t>:</a:t>
            </a:r>
            <a:endParaRPr lang="en-US" altLang="en-US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6722110" y="17329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Готовый вариант</a:t>
            </a:r>
            <a:r>
              <a:rPr lang="en-US" altLang="en-US"/>
              <a:t>:</a:t>
            </a:r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Прототип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 flipV="1">
            <a:off x="12115800" y="-2747010"/>
            <a:ext cx="76200" cy="76200"/>
          </a:xfrm>
        </p:spPr>
        <p:txBody>
          <a:bodyPr/>
          <a:p>
            <a:pPr marL="0" indent="0">
              <a:buNone/>
            </a:pPr>
            <a:endParaRPr lang="ru-RU" altLang="en-US"/>
          </a:p>
        </p:txBody>
      </p:sp>
      <p:pic>
        <p:nvPicPr>
          <p:cNvPr id="8" name="Изображение 7" descr="Создатель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845" y="2789555"/>
            <a:ext cx="4867275" cy="3070225"/>
          </a:xfrm>
          <a:prstGeom prst="rect">
            <a:avLst/>
          </a:prstGeom>
        </p:spPr>
      </p:pic>
      <p:pic>
        <p:nvPicPr>
          <p:cNvPr id="4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785" y="2789555"/>
            <a:ext cx="5357495" cy="30695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283845" y="24276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Прототип</a:t>
            </a:r>
            <a:r>
              <a:rPr lang="en-US" altLang="en-US"/>
              <a:t>:</a:t>
            </a:r>
            <a:endParaRPr lang="en-US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6407785" y="24276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Готовый вариант</a:t>
            </a:r>
            <a:r>
              <a:rPr lang="en-US" altLang="en-US"/>
              <a:t>:</a:t>
            </a:r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</a:t>
            </a:r>
            <a:endParaRPr lang="ru-RU" dirty="0"/>
          </a:p>
        </p:txBody>
      </p:sp>
      <p:pic>
        <p:nvPicPr>
          <p:cNvPr id="13" name="Изображение 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54885"/>
            <a:ext cx="7213600" cy="9353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838200" y="1691005"/>
            <a:ext cx="4580890" cy="502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en-US"/>
              <a:t>Код переключения тем.</a:t>
            </a:r>
            <a:endParaRPr lang="ru-RU" altLang="en-US"/>
          </a:p>
        </p:txBody>
      </p:sp>
      <p:pic>
        <p:nvPicPr>
          <p:cNvPr id="12" name="Изображение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40873"/>
            <a:ext cx="6117590" cy="12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Текстовое поле 6"/>
          <p:cNvSpPr txBox="1"/>
          <p:nvPr/>
        </p:nvSpPr>
        <p:spPr>
          <a:xfrm>
            <a:off x="838200" y="3542030"/>
            <a:ext cx="4657090" cy="669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en-US"/>
              <a:t>Код сравнения данных</a:t>
            </a:r>
            <a:endParaRPr lang="ru-RU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2167</Words>
  <Application>WPS Presentation</Application>
  <PresentationFormat>Широкоэкранный</PresentationFormat>
  <Paragraphs>77</Paragraphs>
  <Slides>11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Тема Office</vt:lpstr>
      <vt:lpstr>Индивидуальный проект: «Разработка Веб сайта»</vt:lpstr>
      <vt:lpstr>Введение</vt:lpstr>
      <vt:lpstr>Цели и задачи</vt:lpstr>
      <vt:lpstr>Аналоги</vt:lpstr>
      <vt:lpstr>Инструментарий</vt:lpstr>
      <vt:lpstr>Прототип разработки и разработка</vt:lpstr>
      <vt:lpstr>PowerPoint 演示文稿</vt:lpstr>
      <vt:lpstr>PowerPoint 演示文稿</vt:lpstr>
      <vt:lpstr>Код</vt:lpstr>
      <vt:lpstr>Структура 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Индивидуальный проект: «Разработка кинетической визуальной новеллы на Renpy»</dc:title>
  <dc:creator>QwiziRAM</dc:creator>
  <cp:lastModifiedBy>Алексей Гладков </cp:lastModifiedBy>
  <cp:revision>6</cp:revision>
  <dcterms:created xsi:type="dcterms:W3CDTF">2024-02-24T10:55:00Z</dcterms:created>
  <dcterms:modified xsi:type="dcterms:W3CDTF">2025-06-08T17:34:25Z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78DCD32329F94B608D2799D1115AE628_13</vt:lpwstr>
  </property>
  <property fmtid="{D5CDD505-2E9C-101B-9397-08002B2CF9AE}" pid="3" name="KSOProductBuildVer">
    <vt:lpwstr>1049-12.2.0.21179</vt:lpwstr>
  </property>
</Properties>
</file>